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82" r:id="rId2"/>
    <p:sldId id="329" r:id="rId3"/>
    <p:sldId id="351" r:id="rId4"/>
    <p:sldId id="332" r:id="rId5"/>
    <p:sldId id="347" r:id="rId6"/>
    <p:sldId id="296" r:id="rId7"/>
    <p:sldId id="334" r:id="rId8"/>
    <p:sldId id="405" r:id="rId9"/>
    <p:sldId id="337" r:id="rId10"/>
    <p:sldId id="335" r:id="rId11"/>
    <p:sldId id="336" r:id="rId12"/>
    <p:sldId id="352" r:id="rId13"/>
    <p:sldId id="338" r:id="rId14"/>
    <p:sldId id="339" r:id="rId15"/>
    <p:sldId id="311" r:id="rId16"/>
    <p:sldId id="357" r:id="rId17"/>
    <p:sldId id="312" r:id="rId18"/>
    <p:sldId id="274" r:id="rId19"/>
    <p:sldId id="353" r:id="rId20"/>
    <p:sldId id="406" r:id="rId21"/>
    <p:sldId id="354" r:id="rId22"/>
    <p:sldId id="286" r:id="rId23"/>
    <p:sldId id="287" r:id="rId24"/>
    <p:sldId id="289" r:id="rId25"/>
    <p:sldId id="290" r:id="rId26"/>
    <p:sldId id="291" r:id="rId27"/>
    <p:sldId id="292" r:id="rId28"/>
    <p:sldId id="293" r:id="rId29"/>
    <p:sldId id="355" r:id="rId30"/>
    <p:sldId id="407" r:id="rId31"/>
    <p:sldId id="356" r:id="rId32"/>
    <p:sldId id="359" r:id="rId33"/>
    <p:sldId id="368" r:id="rId34"/>
    <p:sldId id="408" r:id="rId35"/>
    <p:sldId id="360" r:id="rId36"/>
    <p:sldId id="316" r:id="rId37"/>
    <p:sldId id="31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0CE376-7BF4-B346-8CED-01B8A16225CF}" v="18" dt="2025-10-19T21:49:47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56467" y="1805154"/>
            <a:ext cx="777556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friend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loves 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all times.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 17:17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12 A Friend Loves At All Times copy">
            <a:hlinkClick r:id="" action="ppaction://media"/>
            <a:extLst>
              <a:ext uri="{FF2B5EF4-FFF2-40B4-BE49-F238E27FC236}">
                <a16:creationId xmlns:a16="http://schemas.microsoft.com/office/drawing/2014/main" id="{19E63C63-4661-B842-BCF9-856694993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88042-F98C-9402-5900-192582C8D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DE44BF-6A74-6A2E-631F-97CFAB2C31EE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B1668-4B11-0C58-E75B-0DEC47590AA4}"/>
              </a:ext>
            </a:extLst>
          </p:cNvPr>
          <p:cNvSpPr txBox="1"/>
          <p:nvPr/>
        </p:nvSpPr>
        <p:spPr>
          <a:xfrm>
            <a:off x="1606063" y="1720840"/>
            <a:ext cx="56945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can help me to be a loyal friend.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45CECE-5B03-E3A9-EDD6-EF6636026A4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123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15E54E-23A2-58D8-AFAB-3EE0C6091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811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E4B0C-4089-9A00-A0EA-A70FCD7587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4769" y="0"/>
            <a:ext cx="9022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4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A9773-F9F0-F66E-7493-899AAB95F7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95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02877-4AEC-9755-52A9-D08DBC6747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2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CFBB1-1F88-A933-9150-BEEA98671D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3889" y="0"/>
            <a:ext cx="612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51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00E6B-890C-D366-AA24-E8CE51154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20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31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D77C9-75BE-5BE1-F24C-83F31E3CF6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9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88042-F98C-9402-5900-192582C8D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DE44BF-6A74-6A2E-631F-97CFAB2C31EE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B1668-4B11-0C58-E75B-0DEC47590AA4}"/>
              </a:ext>
            </a:extLst>
          </p:cNvPr>
          <p:cNvSpPr txBox="1"/>
          <p:nvPr/>
        </p:nvSpPr>
        <p:spPr>
          <a:xfrm>
            <a:off x="1606063" y="1720840"/>
            <a:ext cx="56945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can help me to be a loyal friend.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45CECE-5B03-E3A9-EDD6-EF6636026A4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2805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079390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88042-F98C-9402-5900-192582C8D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DE44BF-6A74-6A2E-631F-97CFAB2C31EE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B1668-4B11-0C58-E75B-0DEC47590AA4}"/>
              </a:ext>
            </a:extLst>
          </p:cNvPr>
          <p:cNvSpPr txBox="1"/>
          <p:nvPr/>
        </p:nvSpPr>
        <p:spPr>
          <a:xfrm>
            <a:off x="1606063" y="1720840"/>
            <a:ext cx="56945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can help me to be a loyal friend.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45CECE-5B03-E3A9-EDD6-EF6636026A4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5541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861363" y="1857941"/>
            <a:ext cx="8647912" cy="428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big, big “hello”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all my friends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so glad to see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you are here this Sabbath 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wave, wave my hands,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 you a smile.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 glad you’ve joined us for a little while.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A Big Hello copy">
            <a:hlinkClick r:id="" action="ppaction://media"/>
            <a:extLst>
              <a:ext uri="{FF2B5EF4-FFF2-40B4-BE49-F238E27FC236}">
                <a16:creationId xmlns:a16="http://schemas.microsoft.com/office/drawing/2014/main" id="{84DEA1F2-2B26-FBFD-44EF-652034703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BA7F0-55E2-CB91-BFF0-CE987EAD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4194-5285-0A68-4304-E9D8DFE06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B2FEEB-9BA6-8BCE-31B7-F768EC66BB2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A7556C-1D0A-D890-6876-845AA4959278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F202781-0C47-C4BB-63F2-03FCD229B5AE}"/>
              </a:ext>
            </a:extLst>
          </p:cNvPr>
          <p:cNvSpPr txBox="1">
            <a:spLocks/>
          </p:cNvSpPr>
          <p:nvPr/>
        </p:nvSpPr>
        <p:spPr>
          <a:xfrm>
            <a:off x="988459" y="1805027"/>
            <a:ext cx="7452158" cy="440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talk to God,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elcome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Him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so happy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always hear us when we pray.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Closing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love that You’re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 us near.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C5946-6CB3-0507-575E-E2F338C4883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 Big Hello”  by Carolin Schmitz.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5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3A5F5-C80B-9E9F-CB36-4299E292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BB59-7743-57F2-AFFD-A92A2365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75920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Missionary, Missionary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D1B8F1-FF2D-5FFB-9258-E40F54686781}"/>
              </a:ext>
            </a:extLst>
          </p:cNvPr>
          <p:cNvSpPr/>
          <p:nvPr/>
        </p:nvSpPr>
        <p:spPr>
          <a:xfrm>
            <a:off x="-766914" y="32798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D9E68-A457-5B43-25BA-2D5D2F982D97}"/>
              </a:ext>
            </a:extLst>
          </p:cNvPr>
          <p:cNvSpPr txBox="1">
            <a:spLocks/>
          </p:cNvSpPr>
          <p:nvPr/>
        </p:nvSpPr>
        <p:spPr>
          <a:xfrm>
            <a:off x="613319" y="3414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4C8D72-1F07-8330-A0F7-C5C46283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0B0C9-CE71-BD2B-B337-536B7EA67FCE}"/>
              </a:ext>
            </a:extLst>
          </p:cNvPr>
          <p:cNvSpPr txBox="1">
            <a:spLocks/>
          </p:cNvSpPr>
          <p:nvPr/>
        </p:nvSpPr>
        <p:spPr>
          <a:xfrm>
            <a:off x="613319" y="1515759"/>
            <a:ext cx="8761687" cy="4712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A8879F-E4EC-111F-4AAE-022A323355FA}"/>
              </a:ext>
            </a:extLst>
          </p:cNvPr>
          <p:cNvSpPr txBox="1">
            <a:spLocks/>
          </p:cNvSpPr>
          <p:nvPr/>
        </p:nvSpPr>
        <p:spPr>
          <a:xfrm>
            <a:off x="1187750" y="1146202"/>
            <a:ext cx="7995138" cy="508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far away don’t yet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our Lord Jesus loves them so.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*Missionary, Missionary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will you 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*Doctor, Doctor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*Teacher,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*Pastor, Pastor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*Farmer, Farmer,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*Builder, Builder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16814-F65A-F9FA-5297-F09436EE8625}"/>
              </a:ext>
            </a:extLst>
          </p:cNvPr>
          <p:cNvSpPr txBox="1">
            <a:spLocks/>
          </p:cNvSpPr>
          <p:nvPr/>
        </p:nvSpPr>
        <p:spPr>
          <a:xfrm>
            <a:off x="469827" y="655879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“Missionary, Missionary”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Missionary, Missionary (Master 4)">
            <a:hlinkClick r:id="" action="ppaction://media"/>
            <a:extLst>
              <a:ext uri="{FF2B5EF4-FFF2-40B4-BE49-F238E27FC236}">
                <a16:creationId xmlns:a16="http://schemas.microsoft.com/office/drawing/2014/main" id="{E29905A3-FF52-E660-B32A-254C7B76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1066</Words>
  <Application>Microsoft Macintosh PowerPoint</Application>
  <PresentationFormat>Widescreen</PresentationFormat>
  <Paragraphs>292</Paragraphs>
  <Slides>37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A Big Hello</vt:lpstr>
      <vt:lpstr>A Big Hello</vt:lpstr>
      <vt:lpstr>God’s Big Family</vt:lpstr>
      <vt:lpstr>Missionary, Missionary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2025-10-19T21:51:54Z</dcterms:modified>
</cp:coreProperties>
</file>